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4" r:id="rId15"/>
    <p:sldId id="716" r:id="rId16"/>
    <p:sldId id="666" r:id="rId17"/>
    <p:sldId id="717" r:id="rId18"/>
    <p:sldId id="825" r:id="rId19"/>
    <p:sldId id="809" r:id="rId20"/>
    <p:sldId id="826" r:id="rId21"/>
    <p:sldId id="827" r:id="rId22"/>
    <p:sldId id="828" r:id="rId23"/>
    <p:sldId id="778" r:id="rId24"/>
    <p:sldId id="779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87" y="48"/>
      </p:cViewPr>
      <p:guideLst>
        <p:guide orient="horz" pos="2766"/>
        <p:guide orient="horz" pos="1041"/>
        <p:guide pos="572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闽南科技学院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1125" y="1096010"/>
            <a:ext cx="1687830" cy="365950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50670"/>
            <a:ext cx="1584960" cy="332168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556385"/>
            <a:ext cx="1586230" cy="331914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556385"/>
            <a:ext cx="1529715" cy="331597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585" y="1556385"/>
            <a:ext cx="1530985" cy="331914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3395" y="927735"/>
            <a:ext cx="1837055" cy="398272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98575"/>
            <a:ext cx="1675765" cy="363283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75" y="1302385"/>
            <a:ext cx="1678940" cy="363918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755" y="1302385"/>
            <a:ext cx="1678940" cy="364045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71905"/>
            <a:ext cx="1678940" cy="364045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655" y="1271905"/>
            <a:ext cx="1679575" cy="364045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210" y="1271905"/>
            <a:ext cx="1678940" cy="364045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10月14日09:00--17:00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闽南科技学院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5370" y="1014095"/>
            <a:ext cx="1687195" cy="365887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9180" y="1170940"/>
            <a:ext cx="1688465" cy="366014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5350d403-7afb-4fd4-a7c4-3f2b286bf38e"/>
  <p:tag name="COMMONDATA" val="eyJoZGlkIjoiYWExYzMxM2NlM2JhZDJmZDcxYTUwMjNkNWY3ZThkYzA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WPS 演示</Application>
  <PresentationFormat>全屏显示(16:9)</PresentationFormat>
  <Paragraphs>123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Administrator</cp:lastModifiedBy>
  <cp:revision>850</cp:revision>
  <dcterms:created xsi:type="dcterms:W3CDTF">2016-06-07T15:36:00Z</dcterms:created>
  <dcterms:modified xsi:type="dcterms:W3CDTF">2023-10-08T09:00:57Z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ICV">
    <vt:lpwstr>19D7E7A2DF6B4E34817D076F4278CFB4</vt:lpwstr>
  </property>
</Properties>
</file>